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81384" autoAdjust="0"/>
  </p:normalViewPr>
  <p:slideViewPr>
    <p:cSldViewPr snapToGrid="0">
      <p:cViewPr varScale="1">
        <p:scale>
          <a:sx n="90" d="100"/>
          <a:sy n="90" d="100"/>
        </p:scale>
        <p:origin x="1392" y="96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0F4E6-478E-4B64-AE49-0FE0E0D55132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89526-CA5A-4B5A-AFE6-F348BDBE0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45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02FFDB-2002-4E68-ACAB-900E6B754F08}" type="slidenum">
              <a:rPr lang="zh-TW" altLang="en-US">
                <a:cs typeface="Arial" charset="0"/>
              </a:rPr>
              <a:pPr/>
              <a:t>1</a:t>
            </a:fld>
            <a:endParaRPr lang="zh-TW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80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目前官方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89526-CA5A-4B5A-AFE6-F348BDBE0B2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3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All in one</a:t>
            </a:r>
            <a:r>
              <a:rPr lang="zh-TW" altLang="en-US" dirty="0" smtClean="0"/>
              <a:t> 就是把一整個</a:t>
            </a:r>
            <a:r>
              <a:rPr lang="en-US" altLang="zh-TW" dirty="0" err="1" smtClean="0"/>
              <a:t>clearwater</a:t>
            </a:r>
            <a:r>
              <a:rPr lang="zh-TW" altLang="en-US" dirty="0" smtClean="0"/>
              <a:t>安裝在同一台機器上，這種方法無法時做各項元件的擴增</a:t>
            </a:r>
            <a:endParaRPr lang="en-US" altLang="zh-TW" dirty="0" smtClean="0"/>
          </a:p>
          <a:p>
            <a:r>
              <a:rPr lang="en-US" altLang="zh-TW" dirty="0" smtClean="0"/>
              <a:t>Chef</a:t>
            </a:r>
            <a:r>
              <a:rPr lang="zh-TW" altLang="en-US" dirty="0" smtClean="0"/>
              <a:t>只支援</a:t>
            </a:r>
            <a:r>
              <a:rPr lang="en-US" altLang="zh-TW" dirty="0" smtClean="0"/>
              <a:t>Amazon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EC2</a:t>
            </a:r>
            <a:r>
              <a:rPr lang="zh-TW" altLang="en-US" dirty="0" smtClean="0"/>
              <a:t>平台，並且她的</a:t>
            </a:r>
            <a:r>
              <a:rPr lang="en-US" altLang="zh-TW" dirty="0" smtClean="0"/>
              <a:t>DNS</a:t>
            </a:r>
            <a:r>
              <a:rPr lang="en-US" altLang="zh-TW" baseline="0" dirty="0" smtClean="0"/>
              <a:t> server</a:t>
            </a:r>
            <a:r>
              <a:rPr lang="zh-TW" altLang="en-US" baseline="0" dirty="0" smtClean="0"/>
              <a:t>要是</a:t>
            </a:r>
            <a:r>
              <a:rPr lang="en-US" altLang="zh-TW" baseline="0" dirty="0" smtClean="0"/>
              <a:t>Amazon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Route53</a:t>
            </a:r>
            <a:r>
              <a:rPr lang="zh-TW" altLang="en-US" baseline="0" dirty="0" smtClean="0"/>
              <a:t>，但是設定完成之後很方便</a:t>
            </a:r>
            <a:endParaRPr lang="en-US" altLang="zh-TW" baseline="0" dirty="0" smtClean="0"/>
          </a:p>
          <a:p>
            <a:r>
              <a:rPr lang="zh-TW" altLang="en-US" dirty="0" smtClean="0"/>
              <a:t>一般我們在做</a:t>
            </a:r>
            <a:r>
              <a:rPr lang="en-US" altLang="zh-TW" dirty="0" smtClean="0"/>
              <a:t>auto scaling</a:t>
            </a:r>
            <a:r>
              <a:rPr lang="zh-TW" altLang="en-US" dirty="0" smtClean="0"/>
              <a:t>會使用的方法，因為每個元件是獨立安裝的，可以針對不同的狀況擴增不同元件，但是這裡就需要手動配置每個元件，這部分</a:t>
            </a:r>
            <a:r>
              <a:rPr lang="en-US" altLang="zh-TW" dirty="0" err="1" smtClean="0"/>
              <a:t>clearwater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project</a:t>
            </a:r>
            <a:r>
              <a:rPr lang="zh-TW" altLang="en-US" dirty="0" smtClean="0"/>
              <a:t>沒有提供幫助，只能自己設計</a:t>
            </a:r>
            <a:r>
              <a:rPr lang="en-US" altLang="zh-TW" dirty="0" smtClean="0"/>
              <a:t>DNS</a:t>
            </a:r>
            <a:r>
              <a:rPr lang="zh-TW" altLang="en-US" dirty="0" smtClean="0"/>
              <a:t>的連線配置以及</a:t>
            </a:r>
            <a:r>
              <a:rPr lang="en-US" altLang="zh-TW" dirty="0" smtClean="0"/>
              <a:t>scale</a:t>
            </a:r>
            <a:r>
              <a:rPr lang="zh-TW" altLang="en-US" dirty="0" smtClean="0"/>
              <a:t>的方法。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目前只支援</a:t>
            </a:r>
            <a:r>
              <a:rPr lang="en-US" altLang="zh-TW" dirty="0" smtClean="0"/>
              <a:t>Ubuntu14.04</a:t>
            </a:r>
            <a:r>
              <a:rPr lang="zh-TW" altLang="en-US" dirty="0" smtClean="0"/>
              <a:t>，其他的不確定，</a:t>
            </a:r>
            <a:r>
              <a:rPr lang="en-US" altLang="zh-TW" dirty="0" smtClean="0"/>
              <a:t>14.04</a:t>
            </a:r>
            <a:r>
              <a:rPr lang="zh-TW" altLang="en-US" dirty="0" smtClean="0"/>
              <a:t>是穩定版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最後是從</a:t>
            </a:r>
            <a:r>
              <a:rPr lang="en-US" altLang="zh-TW" dirty="0" smtClean="0"/>
              <a:t>source</a:t>
            </a:r>
            <a:r>
              <a:rPr lang="zh-TW" altLang="en-US" dirty="0" smtClean="0"/>
              <a:t>安裝，比較麻煩，但是適用在非</a:t>
            </a:r>
            <a:r>
              <a:rPr lang="en-US" altLang="zh-TW" dirty="0" err="1" smtClean="0"/>
              <a:t>ubuntu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89526-CA5A-4B5A-AFE6-F348BDBE0B2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95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3995" cy="685800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矩形 18"/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eaLnBrk="1" hangingPunct="1"/>
                <a:r>
                  <a:rPr kumimoji="0" lang="en-US" altLang="zh-TW" sz="1000">
                    <a:solidFill>
                      <a:srgbClr val="969696"/>
                    </a:solidFill>
                    <a:latin typeface="Calibri" pitchFamily="34" charset="0"/>
                  </a:rPr>
                  <a:t>National Chung Cheng University</a:t>
                </a:r>
              </a:p>
              <a:p>
                <a:pPr algn="r" eaLnBrk="1" hangingPunct="1"/>
                <a:r>
                  <a:rPr kumimoji="0" lang="en-US" altLang="zh-TW" sz="1000">
                    <a:solidFill>
                      <a:srgbClr val="969696"/>
                    </a:solidFill>
                    <a:latin typeface="Calibri" pitchFamily="34" charset="0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142875" y="6367463"/>
              <a:ext cx="42846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kumimoji="0" lang="en-US" altLang="zh-TW" sz="1600" b="1" dirty="0" smtClean="0">
                  <a:latin typeface="Calibri" pitchFamily="34" charset="0"/>
                </a:rPr>
                <a:t>2018 </a:t>
              </a:r>
              <a:r>
                <a:rPr kumimoji="0" lang="en-US" altLang="zh-TW" sz="1600" b="1" dirty="0">
                  <a:latin typeface="Calibri" pitchFamily="34" charset="0"/>
                </a:rPr>
                <a:t>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4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04600" y="5775138"/>
            <a:ext cx="2133600" cy="3651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C3715B1E-93D5-4D0C-9AC6-0B4D6E067931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11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57200" y="1493842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4962-ADE8-4CE5-8374-D5F605FA31A7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69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rot="5400000">
            <a:off x="3657601" y="3200404"/>
            <a:ext cx="5791200" cy="3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ED39E-D9AC-438A-9EAA-BDBD82C3AF23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22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457200" y="1493842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13665-64E5-4709-9EF7-A6B6DF6E8017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15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C5F23-1210-4969-B477-B0929213765F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44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457200" y="1493842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8ACEA-3CD7-485B-89D3-6B0926B29420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00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457200" y="1493842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D8396-7B73-4F3C-93D7-44B6902CF130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57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457200" y="1493842"/>
            <a:ext cx="82296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70583-1CD6-451C-AF8C-FE0E133A8CD7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0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C9BD7-6CB9-4673-AE2B-D752C1094EE6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51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E497E-B93C-409C-8373-4B91662A66FB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16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3B77B-F6BF-488C-8E5D-7048A37D419A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85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0198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" y="-14288"/>
            <a:ext cx="7667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矩形 20"/>
          <p:cNvSpPr>
            <a:spLocks noChangeArrowheads="1"/>
          </p:cNvSpPr>
          <p:nvPr/>
        </p:nvSpPr>
        <p:spPr bwMode="auto">
          <a:xfrm>
            <a:off x="620715" y="60326"/>
            <a:ext cx="3113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0" lang="en-US" altLang="zh-TW" sz="1000">
                <a:solidFill>
                  <a:srgbClr val="969696"/>
                </a:solidFill>
                <a:latin typeface="Calibri" pitchFamily="34" charset="0"/>
              </a:rPr>
              <a:t>National Chung Cheng University</a:t>
            </a:r>
          </a:p>
          <a:p>
            <a:pPr eaLnBrk="1" hangingPunct="1"/>
            <a:r>
              <a:rPr kumimoji="0" lang="en-US" altLang="zh-TW" sz="1000">
                <a:solidFill>
                  <a:srgbClr val="969696"/>
                </a:solidFill>
                <a:latin typeface="Calibri" pitchFamily="34" charset="0"/>
              </a:rPr>
              <a:t>Dept. Computer Science &amp; Information Engineering</a:t>
            </a: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fld id="{3816938B-AF81-4913-8B8B-DA3B9780916F}" type="datetime1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9436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4290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6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AA98AD6-C3B3-41B6-8117-C2628DC7C0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90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05" indent="-34130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44" indent="-2841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385" indent="-22700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573" indent="-22700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762" indent="-22700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water.readthedocs.io/en/stable/Installation_Instruc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 txBox="1">
            <a:spLocks/>
          </p:cNvSpPr>
          <p:nvPr/>
        </p:nvSpPr>
        <p:spPr bwMode="auto">
          <a:xfrm>
            <a:off x="685800" y="167640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791"/>
            <a:r>
              <a:rPr lang="en-US" altLang="zh-TW" sz="4400" dirty="0" smtClean="0"/>
              <a:t>Clearwater</a:t>
            </a:r>
            <a:r>
              <a:rPr lang="zh-TW" altLang="en-US" sz="4400" dirty="0" smtClean="0"/>
              <a:t> </a:t>
            </a:r>
            <a:r>
              <a:rPr lang="en-US" altLang="zh-TW" sz="4400" dirty="0" smtClean="0"/>
              <a:t>and IMS</a:t>
            </a:r>
            <a:endParaRPr lang="zh-TW" altLang="zh-TW" sz="4400" b="1" dirty="0"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11267" name="副標題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898989"/>
                </a:solidFill>
              </a:rPr>
              <a:t>范</a:t>
            </a:r>
            <a:r>
              <a:rPr lang="zh-TW" altLang="en-US" dirty="0" smtClean="0">
                <a:solidFill>
                  <a:srgbClr val="898989"/>
                </a:solidFill>
              </a:rPr>
              <a:t>晏</a:t>
            </a:r>
            <a:r>
              <a:rPr lang="zh-TW" altLang="en-US" dirty="0">
                <a:solidFill>
                  <a:srgbClr val="898989"/>
                </a:solidFill>
              </a:rPr>
              <a:t>同</a:t>
            </a:r>
            <a:endParaRPr lang="en-US" altLang="zh-TW" dirty="0">
              <a:solidFill>
                <a:srgbClr val="898989"/>
              </a:solidFill>
            </a:endParaRPr>
          </a:p>
          <a:p>
            <a:pPr eaLnBrk="1" hangingPunct="1"/>
            <a:r>
              <a:rPr lang="en-US" altLang="zh-TW" dirty="0" smtClean="0">
                <a:solidFill>
                  <a:srgbClr val="898989"/>
                </a:solidFill>
              </a:rPr>
              <a:t>t40307tony@gmail.com</a:t>
            </a:r>
          </a:p>
          <a:p>
            <a:r>
              <a:rPr lang="en-US" altLang="zh-TW" dirty="0">
                <a:solidFill>
                  <a:srgbClr val="898989"/>
                </a:solidFill>
              </a:rPr>
              <a:t>Lab </a:t>
            </a:r>
            <a:r>
              <a:rPr lang="en-US" altLang="zh-TW" dirty="0" smtClean="0">
                <a:solidFill>
                  <a:srgbClr val="898989"/>
                </a:solidFill>
              </a:rPr>
              <a:t>409</a:t>
            </a:r>
            <a:endParaRPr lang="en-US" altLang="zh-TW" dirty="0">
              <a:solidFill>
                <a:srgbClr val="898989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ADD-8D0F-4F79-B0D0-4667CE7E4FC0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27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IMS</a:t>
            </a:r>
            <a:r>
              <a:rPr lang="zh-TW" altLang="en-US" dirty="0" smtClean="0"/>
              <a:t>整體架構以及各項元件功能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可以參考</a:t>
            </a:r>
            <a:r>
              <a:rPr lang="en-US" altLang="zh-TW" dirty="0" smtClean="0"/>
              <a:t>spec</a:t>
            </a:r>
            <a:r>
              <a:rPr lang="zh-TW" altLang="en-US" dirty="0" smtClean="0"/>
              <a:t>以及老師的教材</a:t>
            </a:r>
            <a:endParaRPr lang="en-US" altLang="zh-TW" dirty="0" smtClean="0"/>
          </a:p>
          <a:p>
            <a:r>
              <a:rPr lang="zh-TW" altLang="en-US" dirty="0" smtClean="0"/>
              <a:t>了解</a:t>
            </a:r>
            <a:r>
              <a:rPr lang="en-US" altLang="zh-TW" dirty="0" smtClean="0"/>
              <a:t>IMS</a:t>
            </a:r>
            <a:r>
              <a:rPr lang="zh-TW" altLang="en-US" dirty="0" smtClean="0"/>
              <a:t>基本訊息交換流程</a:t>
            </a:r>
            <a:endParaRPr lang="en-US" altLang="zh-TW" dirty="0" smtClean="0"/>
          </a:p>
          <a:p>
            <a:pPr lvl="1"/>
            <a:r>
              <a:rPr lang="zh-TW" altLang="en-US" dirty="0"/>
              <a:t>可以參考</a:t>
            </a:r>
            <a:r>
              <a:rPr lang="en-US" altLang="zh-TW" dirty="0"/>
              <a:t>spec</a:t>
            </a:r>
            <a:r>
              <a:rPr lang="zh-TW" altLang="en-US" dirty="0"/>
              <a:t>以及老師的</a:t>
            </a:r>
            <a:r>
              <a:rPr lang="zh-TW" altLang="en-US" dirty="0" smtClean="0"/>
              <a:t>教材</a:t>
            </a:r>
            <a:endParaRPr lang="en-US" altLang="zh-TW" dirty="0" smtClean="0"/>
          </a:p>
          <a:p>
            <a:r>
              <a:rPr lang="zh-TW" altLang="en-US" dirty="0" smtClean="0"/>
              <a:t>了解</a:t>
            </a:r>
            <a:r>
              <a:rPr lang="en-US" altLang="zh-TW" dirty="0" smtClean="0"/>
              <a:t>SIP</a:t>
            </a:r>
            <a:r>
              <a:rPr lang="zh-TW" altLang="en-US" dirty="0" smtClean="0"/>
              <a:t>以及</a:t>
            </a:r>
            <a:r>
              <a:rPr lang="en-US" altLang="zh-TW" dirty="0" smtClean="0"/>
              <a:t>SDP</a:t>
            </a:r>
          </a:p>
          <a:p>
            <a:pPr lvl="1"/>
            <a:r>
              <a:rPr lang="zh-TW" altLang="en-US" dirty="0"/>
              <a:t>可以參考</a:t>
            </a:r>
            <a:r>
              <a:rPr lang="en-US" altLang="zh-TW" dirty="0"/>
              <a:t>spec</a:t>
            </a:r>
            <a:r>
              <a:rPr lang="zh-TW" altLang="en-US" dirty="0"/>
              <a:t>以及老師的</a:t>
            </a:r>
            <a:r>
              <a:rPr lang="zh-TW" altLang="en-US" dirty="0" smtClean="0"/>
              <a:t>教材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8AD6-C3B3-41B6-8117-C2628DC7C0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88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Clearwater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VM</a:t>
            </a:r>
            <a:r>
              <a:rPr lang="zh-TW" altLang="en-US" dirty="0" smtClean="0"/>
              <a:t>的使用，或是可以安裝</a:t>
            </a:r>
            <a:r>
              <a:rPr lang="en-US" altLang="zh-TW" dirty="0" err="1" smtClean="0"/>
              <a:t>linux</a:t>
            </a:r>
            <a:r>
              <a:rPr lang="zh-TW" altLang="en-US" dirty="0" smtClean="0"/>
              <a:t>系統的實體機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前置作業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若要使用</a:t>
            </a:r>
            <a:r>
              <a:rPr lang="en-US" altLang="zh-TW" dirty="0" smtClean="0"/>
              <a:t>VM</a:t>
            </a:r>
            <a:r>
              <a:rPr lang="zh-TW" altLang="en-US" dirty="0" smtClean="0"/>
              <a:t>包括ㄧ些虛擬網路設定</a:t>
            </a:r>
            <a:endParaRPr lang="en-US" altLang="zh-TW" dirty="0" smtClean="0"/>
          </a:p>
          <a:p>
            <a:r>
              <a:rPr lang="en-US" altLang="zh-TW" dirty="0" err="1" smtClean="0"/>
              <a:t>linux</a:t>
            </a:r>
            <a:r>
              <a:rPr lang="zh-TW" altLang="en-US" dirty="0" smtClean="0"/>
              <a:t> 語法的應用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網路上很多教學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鳥哥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Clearwater</a:t>
            </a:r>
            <a:r>
              <a:rPr lang="zh-TW" altLang="en-US" dirty="0" smtClean="0"/>
              <a:t>與</a:t>
            </a:r>
            <a:r>
              <a:rPr lang="en-US" altLang="zh-TW" dirty="0" smtClean="0"/>
              <a:t>IMS</a:t>
            </a:r>
            <a:r>
              <a:rPr lang="zh-TW" altLang="en-US" dirty="0" smtClean="0"/>
              <a:t>的元件對應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8AD6-C3B3-41B6-8117-C2628DC7C0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7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安裝方法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All-in-one</a:t>
            </a:r>
          </a:p>
          <a:p>
            <a:pPr lvl="1"/>
            <a:r>
              <a:rPr lang="en-US" altLang="zh-TW" dirty="0"/>
              <a:t>Chef orchestration </a:t>
            </a:r>
            <a:r>
              <a:rPr lang="en-US" altLang="zh-TW" dirty="0" smtClean="0"/>
              <a:t>system</a:t>
            </a:r>
          </a:p>
          <a:p>
            <a:pPr lvl="1"/>
            <a:r>
              <a:rPr lang="en-US" altLang="zh-TW" dirty="0"/>
              <a:t>manual </a:t>
            </a:r>
            <a:r>
              <a:rPr lang="en-US" altLang="zh-TW" dirty="0" smtClean="0"/>
              <a:t>install</a:t>
            </a:r>
          </a:p>
          <a:p>
            <a:pPr lvl="1"/>
            <a:r>
              <a:rPr lang="zh-TW" altLang="en-US" dirty="0" smtClean="0"/>
              <a:t>參考官網</a:t>
            </a: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clearwater.readthedocs.io/en/stable/Installation_Instructions.html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8AD6-C3B3-41B6-8117-C2628DC7C0D4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492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善加利用搜尋引擎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Google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Yahoo!</a:t>
            </a:r>
            <a:r>
              <a:rPr lang="zh-TW" altLang="en-US" dirty="0" smtClean="0"/>
              <a:t>、百度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8AD6-C3B3-41B6-8117-C2628DC7C0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544069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B8710126-D88A-45AB-86A0-8244245A5D48}" vid="{46713BCF-7298-46F0-A890-1E413A92856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36965</TotalTime>
  <Words>264</Words>
  <Application>Microsoft Office PowerPoint</Application>
  <PresentationFormat>如螢幕大小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Wingdings</vt:lpstr>
      <vt:lpstr>佈景主題1</vt:lpstr>
      <vt:lpstr>PowerPoint 簡報</vt:lpstr>
      <vt:lpstr>IMS</vt:lpstr>
      <vt:lpstr>Clearwater</vt:lpstr>
      <vt:lpstr>PowerPoint 簡報</vt:lpstr>
      <vt:lpstr>善加利用搜尋引擎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Tony</dc:creator>
  <cp:lastModifiedBy>Tony</cp:lastModifiedBy>
  <cp:revision>673</cp:revision>
  <dcterms:created xsi:type="dcterms:W3CDTF">2017-08-17T07:46:53Z</dcterms:created>
  <dcterms:modified xsi:type="dcterms:W3CDTF">2018-12-14T04:31:35Z</dcterms:modified>
</cp:coreProperties>
</file>